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6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9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2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332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00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29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2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6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37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0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64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2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9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4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532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D4113E-77E6-4EFF-AD82-E4AD50F2A7C9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30103-94D4-4CA4-856B-A8214012C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8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cs typeface="Aharoni" panose="02010803020104030203" pitchFamily="2" charset="-79"/>
              </a:rPr>
              <a:t>Фобії відомих людей</a:t>
            </a:r>
            <a:br>
              <a:rPr lang="uk-UA" b="1" dirty="0" smtClean="0">
                <a:cs typeface="Aharoni" panose="02010803020104030203" pitchFamily="2" charset="-79"/>
              </a:rPr>
            </a:br>
            <a:endParaRPr lang="ru-RU" sz="2800" b="1" dirty="0">
              <a:cs typeface="Aharoni" panose="02010803020104030203" pitchFamily="2" charset="-79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304" y="1853248"/>
            <a:ext cx="4420853" cy="44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16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Джонні Депп боїться клоунів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90" y="1853248"/>
            <a:ext cx="4516103" cy="45161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35" y="1758446"/>
            <a:ext cx="4596314" cy="46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3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8878" cy="1400530"/>
          </a:xfrm>
        </p:spPr>
        <p:txBody>
          <a:bodyPr/>
          <a:lstStyle/>
          <a:p>
            <a:r>
              <a:rPr lang="uk-UA" dirty="0" smtClean="0"/>
              <a:t>У Ніколь Кідман </a:t>
            </a:r>
            <a:r>
              <a:rPr lang="uk-UA" dirty="0" err="1" smtClean="0"/>
              <a:t>лепідоптерофобія</a:t>
            </a:r>
            <a:r>
              <a:rPr lang="uk-UA" dirty="0" smtClean="0"/>
              <a:t>  (страх від метеликів)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32" y="1853248"/>
            <a:ext cx="4636419" cy="4651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646" y="1882120"/>
            <a:ext cx="4548188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8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Мадонна страждає від </a:t>
            </a:r>
            <a:r>
              <a:rPr lang="uk-UA" dirty="0" err="1" smtClean="0"/>
              <a:t>бронтофобії</a:t>
            </a:r>
            <a:r>
              <a:rPr lang="uk-UA" dirty="0" smtClean="0"/>
              <a:t> ( страх грому)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42718" y="2060575"/>
            <a:ext cx="4427914" cy="44419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48" y="1898162"/>
            <a:ext cx="4516103" cy="45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97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Уолт </a:t>
            </a:r>
            <a:r>
              <a:rPr lang="ru-RU" sz="3600" dirty="0" err="1" smtClean="0"/>
              <a:t>Дісней</a:t>
            </a:r>
            <a:r>
              <a:rPr lang="ru-RU" sz="3600" dirty="0" smtClean="0"/>
              <a:t>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подарував</a:t>
            </a:r>
            <a:r>
              <a:rPr lang="ru-RU" sz="3600" dirty="0" smtClean="0"/>
              <a:t> </a:t>
            </a:r>
            <a:r>
              <a:rPr lang="ru-RU" sz="3600" dirty="0" err="1" smtClean="0"/>
              <a:t>світу</a:t>
            </a:r>
            <a:r>
              <a:rPr lang="ru-RU" sz="3600" dirty="0" smtClean="0"/>
              <a:t> </a:t>
            </a:r>
            <a:r>
              <a:rPr lang="ru-RU" sz="3600" dirty="0" err="1" smtClean="0"/>
              <a:t>Міккі</a:t>
            </a:r>
            <a:r>
              <a:rPr lang="ru-RU" sz="3600" dirty="0" smtClean="0"/>
              <a:t> Мауса, </a:t>
            </a:r>
            <a:r>
              <a:rPr lang="ru-RU" sz="3600" dirty="0" err="1" smtClean="0"/>
              <a:t>боявся</a:t>
            </a:r>
            <a:r>
              <a:rPr lang="ru-RU" sz="3600" dirty="0" smtClean="0"/>
              <a:t> </a:t>
            </a:r>
            <a:r>
              <a:rPr lang="ru-RU" sz="3600" dirty="0" err="1" smtClean="0"/>
              <a:t>мишей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39" y="1853248"/>
            <a:ext cx="7559908" cy="47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0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err="1" smtClean="0"/>
              <a:t>Мерилін</a:t>
            </a:r>
            <a:r>
              <a:rPr lang="uk-UA" dirty="0" smtClean="0"/>
              <a:t> Монро страждала від агорафобії (</a:t>
            </a:r>
            <a:r>
              <a:rPr lang="uk-UA" dirty="0" err="1" smtClean="0"/>
              <a:t>страє</a:t>
            </a:r>
            <a:r>
              <a:rPr lang="uk-UA" dirty="0" smtClean="0"/>
              <a:t> відкритого    простору)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2369511"/>
            <a:ext cx="4311023" cy="431102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5223" y="2369511"/>
            <a:ext cx="4235408" cy="42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551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Девід Бекхем боїться безладу (</a:t>
            </a:r>
            <a:r>
              <a:rPr lang="uk-UA" dirty="0" err="1" smtClean="0"/>
              <a:t>атаксофобія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503361"/>
            <a:ext cx="4155283" cy="415528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72697" y="2222752"/>
            <a:ext cx="4018840" cy="40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76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Стівен Кінг боїться літати на літаках, кішок та цифри «13»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2056092"/>
            <a:ext cx="4155283" cy="415528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854" y="2016049"/>
            <a:ext cx="4235367" cy="423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4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25110" cy="1400530"/>
          </a:xfrm>
        </p:spPr>
        <p:txBody>
          <a:bodyPr/>
          <a:lstStyle/>
          <a:p>
            <a:pPr algn="r"/>
            <a:r>
              <a:rPr lang="uk-UA" dirty="0" smtClean="0"/>
              <a:t>Густав Ейфель, творець Ейфелевої вежі, страждав від </a:t>
            </a:r>
            <a:r>
              <a:rPr lang="uk-UA" dirty="0" err="1" smtClean="0"/>
              <a:t>дислексії</a:t>
            </a:r>
            <a:r>
              <a:rPr lang="uk-UA" dirty="0" smtClean="0"/>
              <a:t> та панічно боявся висоти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7619" y="2655888"/>
            <a:ext cx="3734844" cy="3723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1" y="2417460"/>
            <a:ext cx="4046205" cy="40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54500" cy="1400530"/>
          </a:xfrm>
        </p:spPr>
        <p:txBody>
          <a:bodyPr/>
          <a:lstStyle/>
          <a:p>
            <a:r>
              <a:rPr lang="uk-UA" dirty="0" smtClean="0"/>
              <a:t>Наполеон Бонапарт, Гітлер, Муссоліні страждали від </a:t>
            </a:r>
            <a:r>
              <a:rPr lang="uk-UA" dirty="0" err="1" smtClean="0"/>
              <a:t>айлурофобії</a:t>
            </a:r>
            <a:r>
              <a:rPr lang="uk-UA" dirty="0" smtClean="0"/>
              <a:t> ( боязнь кішок)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2706395"/>
            <a:ext cx="3858237" cy="384602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err="1" smtClean="0"/>
              <a:t>ьь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608" y="2540039"/>
            <a:ext cx="4192003" cy="41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Сальвадор Далі боявся коників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80" y="1853248"/>
            <a:ext cx="4443913" cy="44439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341" y="1830580"/>
            <a:ext cx="4480761" cy="44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5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Гоголь боявся бути похованим живцем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4553" y="2056092"/>
            <a:ext cx="4155283" cy="416847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97" y="1870088"/>
            <a:ext cx="4572251" cy="45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01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E1E1E1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лочное стекло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104</Words>
  <Application>Microsoft Office PowerPoint</Application>
  <PresentationFormat>Широкоэкранный</PresentationFormat>
  <Paragraphs>13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Aharoni</vt:lpstr>
      <vt:lpstr>Arial</vt:lpstr>
      <vt:lpstr>Century Gothic</vt:lpstr>
      <vt:lpstr>Wingdings 3</vt:lpstr>
      <vt:lpstr>Ион</vt:lpstr>
      <vt:lpstr>Фобії відомих людей </vt:lpstr>
      <vt:lpstr>Уолт Дісней, що подарував світу Міккі Мауса, боявся мишей. </vt:lpstr>
      <vt:lpstr>Мерилін Монро страждала від агорафобії (страє відкритого    простору)</vt:lpstr>
      <vt:lpstr>Девід Бекхем боїться безладу (атаксофобія)</vt:lpstr>
      <vt:lpstr>Стівен Кінг боїться літати на літаках, кішок та цифри «13»</vt:lpstr>
      <vt:lpstr>Густав Ейфель, творець Ейфелевої вежі, страждав від дислексії та панічно боявся висоти </vt:lpstr>
      <vt:lpstr>Наполеон Бонапарт, Гітлер, Муссоліні страждали від айлурофобії ( боязнь кішок)</vt:lpstr>
      <vt:lpstr>Сальвадор Далі боявся коників </vt:lpstr>
      <vt:lpstr>Микола Гоголь боявся бути похованим живцем</vt:lpstr>
      <vt:lpstr>Джонні Депп боїться клоунів</vt:lpstr>
      <vt:lpstr>У Ніколь Кідман лепідоптерофобія  (страх від метеликів)</vt:lpstr>
      <vt:lpstr>Мадонна страждає від бронтофобії ( страх грому)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Фобії відомих людей </dc:title>
  <dc:creator>Пользователь Windows</dc:creator>
  <cp:lastModifiedBy>Пользователь Windows</cp:lastModifiedBy>
  <cp:revision>4</cp:revision>
  <dcterms:created xsi:type="dcterms:W3CDTF">2014-04-12T05:17:20Z</dcterms:created>
  <dcterms:modified xsi:type="dcterms:W3CDTF">2014-04-12T05:46:04Z</dcterms:modified>
</cp:coreProperties>
</file>