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2C1FA2-9B83-47C1-8DDD-35A26C71D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F88F-CC33-4CF9-8CB4-2AB3A471E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A7A7A-52B6-4CDF-ADEC-D79946B59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2E0A65-89A5-4215-91CB-51A34F203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5B6DBA-5E18-4CCE-92DC-C424F13EA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292FCA-379E-43DE-B5AD-130493445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FC62A0-FA70-4A7C-9100-E84DE2BE9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652EEA-9695-4AC8-A5E2-DEF3E5884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57C6-4F10-405E-92E9-08EC65494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37A94-C8ED-4524-BA6F-7D9EC0672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1F43-A7BB-408E-A5A8-F1CAACFFD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88952-D28F-4539-A3B3-F319F791C6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A4675-3E36-4C1D-B9DE-949CB5999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3E98-483E-43AD-86A3-00E46749E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3702-07D5-4648-AFCD-5CCF79A01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A9497-9064-4012-B03E-2369925F7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F670AC8-B697-44E1-8538-072ED338C4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Ман</a:t>
            </a:r>
            <a:r>
              <a:rPr lang="uk-UA"/>
              <a:t>іпуляція в ЗМІ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941888"/>
            <a:ext cx="6400800" cy="1752600"/>
          </a:xfrm>
        </p:spPr>
        <p:txBody>
          <a:bodyPr/>
          <a:lstStyle/>
          <a:p>
            <a:pPr algn="r"/>
            <a:r>
              <a:rPr lang="uk-UA" sz="1800" b="1"/>
              <a:t>Підготувала: Міліцина Катерина</a:t>
            </a:r>
          </a:p>
          <a:p>
            <a:pPr algn="r"/>
            <a:r>
              <a:rPr lang="uk-UA" sz="1800" b="1"/>
              <a:t>Учениця 10 б класу</a:t>
            </a:r>
          </a:p>
          <a:p>
            <a:pPr algn="r"/>
            <a:r>
              <a:rPr lang="uk-UA" sz="1800" b="1"/>
              <a:t>КСШ №71</a:t>
            </a:r>
          </a:p>
          <a:p>
            <a:endParaRPr lang="ru-RU"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/>
              <a:t>Система ЗМІ</a:t>
            </a:r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4106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410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4108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Маніпуляція свідомістю людей</a:t>
            </a:r>
            <a:endParaRPr lang="ru-RU" sz="4000"/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>
                <a:latin typeface="Times New Roman" pitchFamily="18" charset="0"/>
              </a:rPr>
              <a:t>«Засоби масової інформації, може, й не досягають великого успіху в тому, щоб розтлумачити людям, що думати, проте вони неймовірно успішно розтлумачують їм, про що думати» (Б.Коен).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260350"/>
            <a:ext cx="3681413" cy="4321175"/>
          </a:xfrm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4868863"/>
            <a:ext cx="8075612" cy="1655762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Справді, небезпека інформації полягає в тому, що вона впливає на свідомість людини безпосередньо, укорінюючись в ній в якості органічного елемента, здатного доповнити і навіть замінити функції відчуттів, сприйняття, уяви тощо. Тобто безконтрольний інформаційний потік може як завгодно глибоко проникати в суть людини і деформувати її свідомість.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25-й кадр</a:t>
            </a:r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/>
            <a:r>
              <a:rPr lang="uk-UA"/>
              <a:t>Парадокс, але факт</a:t>
            </a:r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836613"/>
            <a:ext cx="3092450" cy="2185987"/>
          </a:xfrm>
        </p:spPr>
      </p:pic>
      <p:pic>
        <p:nvPicPr>
          <p:cNvPr id="14345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84488"/>
            <a:ext cx="4424363" cy="3059112"/>
          </a:xfrm>
        </p:spPr>
      </p:pic>
      <p:sp>
        <p:nvSpPr>
          <p:cNvPr id="1434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003800" y="2781300"/>
            <a:ext cx="3683000" cy="3311525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У 2008 році голландські вчені провели[Джерело?] експеримент. Метою було змусити «піддослідних», коли їх мучитиме спрага, купити холодний чай «</a:t>
            </a:r>
            <a:r>
              <a:rPr lang="en-US" sz="2000">
                <a:latin typeface="Times New Roman" pitchFamily="18" charset="0"/>
              </a:rPr>
              <a:t>Lipton Ice Tea</a:t>
            </a:r>
            <a:r>
              <a:rPr lang="ru-RU" sz="2000">
                <a:latin typeface="Times New Roman" pitchFamily="18" charset="0"/>
              </a:rPr>
              <a:t>». Після експерименту 80% спраглих пішли в магазин і вибрали </a:t>
            </a:r>
            <a:r>
              <a:rPr lang="en-US" sz="2000">
                <a:latin typeface="Times New Roman" pitchFamily="18" charset="0"/>
              </a:rPr>
              <a:t>Lipton Ice</a:t>
            </a:r>
            <a:r>
              <a:rPr lang="ru-RU" sz="2000">
                <a:latin typeface="Times New Roman" pitchFamily="18" charset="0"/>
              </a:rPr>
              <a:t>. Тобто 25 кадр подіяв[Джерело?], але тільки якщо людина справді потребує той чи інший продукт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/>
              <a:t>Прийоми маніпуляції на прикладі новин ТСН канал “1+1”</a:t>
            </a:r>
            <a:endParaRPr lang="ru-RU" sz="3200"/>
          </a:p>
        </p:txBody>
      </p:sp>
      <p:pic>
        <p:nvPicPr>
          <p:cNvPr id="17413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00200"/>
            <a:ext cx="727233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Прийоми:</a:t>
            </a:r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17663"/>
            <a:ext cx="3382962" cy="2028825"/>
          </a:xfrm>
        </p:spPr>
      </p:pic>
      <p:pic>
        <p:nvPicPr>
          <p:cNvPr id="19466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4033838"/>
            <a:ext cx="3024187" cy="2260600"/>
          </a:xfrm>
        </p:spPr>
      </p:pic>
      <p:pic>
        <p:nvPicPr>
          <p:cNvPr id="19471" name="Picture 15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Висновок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/>
              <a:t>Актуальною проблемою є вивчення маніпулятивних технологій, які активно використовуються під час трансляції сюжетів теленовин, щоб навчитися розпізнавати правдиву та недостовірну інформацію про події та явища, що відбуваються у країні та світі.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анипуляції ЗМІ">
  <a:themeElements>
    <a:clrScheme name="55_Eduglobalizat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5_Eduglobalizati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5_Eduglobalizat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duglobalizat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duglobalizat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Манипуляції ЗМІ</Template>
  <TotalTime>0</TotalTime>
  <Words>220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Манипуляції ЗМІ</vt:lpstr>
      <vt:lpstr>Маніпуляція в ЗМІ</vt:lpstr>
      <vt:lpstr>Система ЗМІ</vt:lpstr>
      <vt:lpstr>Маніпуляція свідомістю людей</vt:lpstr>
      <vt:lpstr>Слайд 4</vt:lpstr>
      <vt:lpstr>25-й кадр</vt:lpstr>
      <vt:lpstr>Парадокс, але факт</vt:lpstr>
      <vt:lpstr>Прийоми маніпуляції на прикладі новин ТСН канал “1+1”</vt:lpstr>
      <vt:lpstr>Прийоми:</vt:lpstr>
      <vt:lpstr>Висновок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Маніпуляція в ЗМІ</dc:title>
  <dc:creator>User</dc:creator>
  <cp:lastModifiedBy>User</cp:lastModifiedBy>
  <cp:revision>1</cp:revision>
  <dcterms:created xsi:type="dcterms:W3CDTF">2014-04-16T12:31:28Z</dcterms:created>
  <dcterms:modified xsi:type="dcterms:W3CDTF">2014-04-16T12:31:42Z</dcterms:modified>
</cp:coreProperties>
</file>